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D49"/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50" d="100"/>
          <a:sy n="50" d="100"/>
        </p:scale>
        <p:origin x="-1572" y="-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6972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28647" y="125515"/>
        <a:ext cx="3498854" cy="2191275"/>
      </dsp:txXfrm>
    </dsp:sp>
    <dsp:sp modelId="{DF04A0FF-E624-431F-939F-1202DCA0BFDC}">
      <dsp:nvSpPr>
        <dsp:cNvPr id="0" name=""/>
        <dsp:cNvSpPr/>
      </dsp:nvSpPr>
      <dsp:spPr>
        <a:xfrm>
          <a:off x="4875958" y="132077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2994436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12979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55331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48659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67202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39136" y="127102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706450" y="9822668"/>
              </a:moveTo>
              <a:arcTo wR="5720190" hR="5720190" stAng="2749390" swAng="141686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54326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72869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69381" y="1232515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16838" y="11114431"/>
              </a:moveTo>
              <a:arcTo wR="5720190" hR="5720190" stAng="6566120" swAng="1503228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587258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05801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2115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67067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2985610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2115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03/07/2019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811312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1966</TotalTime>
  <Words>421</Words>
  <Application>Microsoft Office PowerPoint</Application>
  <PresentationFormat>Personalizado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51</cp:revision>
  <dcterms:created xsi:type="dcterms:W3CDTF">2019-01-20T17:33:17Z</dcterms:created>
  <dcterms:modified xsi:type="dcterms:W3CDTF">2019-07-04T05:38:17Z</dcterms:modified>
</cp:coreProperties>
</file>